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Linear Regression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1.803533e-02</a:t>
            </a:r>
          </a:p>
          <a:p>
            <a:r>
              <a:rPr sz="1200"/>
              <a:t>std     2.638661e-02</a:t>
            </a:r>
          </a:p>
          <a:p>
            <a:r>
              <a:rPr sz="1200"/>
              <a:t>min     6.574101e-07</a:t>
            </a:r>
          </a:p>
          <a:p>
            <a:r>
              <a:rPr sz="1200"/>
              <a:t>25%     1.664223e-03</a:t>
            </a:r>
          </a:p>
          <a:p>
            <a:r>
              <a:rPr sz="1200"/>
              <a:t>50%     5.807204e-03</a:t>
            </a:r>
          </a:p>
          <a:p>
            <a:r>
              <a:rPr sz="1200"/>
              <a:t>75%     2.485687e-02</a:t>
            </a:r>
          </a:p>
          <a:p>
            <a:r>
              <a:rPr sz="1200"/>
              <a:t>80%     3.223023e-02</a:t>
            </a:r>
          </a:p>
          <a:p>
            <a:r>
              <a:rPr sz="1200"/>
              <a:t>85%     4.111452e-02</a:t>
            </a:r>
          </a:p>
          <a:p>
            <a:r>
              <a:rPr sz="1200"/>
              <a:t>90%     5.193862e-02</a:t>
            </a:r>
          </a:p>
          <a:p>
            <a:r>
              <a:rPr sz="1200"/>
              <a:t>95%     7.153132e-02</a:t>
            </a:r>
          </a:p>
          <a:p>
            <a:r>
              <a:rPr sz="1200"/>
              <a:t>99%     1.203399e-01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Linear Regression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0.022023</a:t>
            </a:r>
          </a:p>
          <a:p>
            <a:r>
              <a:rPr sz="1200"/>
              <a:t>std     0.020360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0.007947</a:t>
            </a:r>
          </a:p>
          <a:p>
            <a:r>
              <a:rPr sz="1200"/>
              <a:t>50%     0.017295</a:t>
            </a:r>
          </a:p>
          <a:p>
            <a:r>
              <a:rPr sz="1200"/>
              <a:t>75%     0.029191</a:t>
            </a:r>
          </a:p>
          <a:p>
            <a:r>
              <a:rPr sz="1200"/>
              <a:t>80%     0.032813</a:t>
            </a:r>
          </a:p>
          <a:p>
            <a:r>
              <a:rPr sz="1200"/>
              <a:t>85%     0.037626</a:t>
            </a:r>
          </a:p>
          <a:p>
            <a:r>
              <a:rPr sz="1200"/>
              <a:t>90%     0.046022</a:t>
            </a:r>
          </a:p>
          <a:p>
            <a:r>
              <a:rPr sz="1200"/>
              <a:t>95%     0.061799</a:t>
            </a:r>
          </a:p>
          <a:p>
            <a:r>
              <a:rPr sz="1200"/>
              <a:t>99%     0.099483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Linear Regression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2.641948e-02</a:t>
            </a:r>
          </a:p>
          <a:p>
            <a:r>
              <a:rPr sz="1200"/>
              <a:t>std     2.597151e-02</a:t>
            </a:r>
          </a:p>
          <a:p>
            <a:r>
              <a:rPr sz="1200"/>
              <a:t>min     8.429645e-07</a:t>
            </a:r>
          </a:p>
          <a:p>
            <a:r>
              <a:rPr sz="1200"/>
              <a:t>25%     7.447595e-03</a:t>
            </a:r>
          </a:p>
          <a:p>
            <a:r>
              <a:rPr sz="1200"/>
              <a:t>50%     1.751068e-02</a:t>
            </a:r>
          </a:p>
          <a:p>
            <a:r>
              <a:rPr sz="1200"/>
              <a:t>75%     3.725459e-02</a:t>
            </a:r>
          </a:p>
          <a:p>
            <a:r>
              <a:rPr sz="1200"/>
              <a:t>80%     4.452714e-02</a:t>
            </a:r>
          </a:p>
          <a:p>
            <a:r>
              <a:rPr sz="1200"/>
              <a:t>85%     5.326735e-02</a:t>
            </a:r>
          </a:p>
          <a:p>
            <a:r>
              <a:rPr sz="1200"/>
              <a:t>90%     6.531475e-02</a:t>
            </a:r>
          </a:p>
          <a:p>
            <a:r>
              <a:rPr sz="1200"/>
              <a:t>95%     8.117284e-02</a:t>
            </a:r>
          </a:p>
          <a:p>
            <a:r>
              <a:rPr sz="1200"/>
              <a:t>99%     1.162407e-01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Linear Regression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0.248324</a:t>
            </a:r>
          </a:p>
          <a:p>
            <a:r>
              <a:rPr sz="1200"/>
              <a:t>std     0.200432</a:t>
            </a:r>
          </a:p>
          <a:p>
            <a:r>
              <a:rPr sz="1200"/>
              <a:t>min     0.000065</a:t>
            </a:r>
          </a:p>
          <a:p>
            <a:r>
              <a:rPr sz="1200"/>
              <a:t>25%     0.104359</a:t>
            </a:r>
          </a:p>
          <a:p>
            <a:r>
              <a:rPr sz="1200"/>
              <a:t>50%     0.193251</a:t>
            </a:r>
          </a:p>
          <a:p>
            <a:r>
              <a:rPr sz="1200"/>
              <a:t>75%     0.330015</a:t>
            </a:r>
          </a:p>
          <a:p>
            <a:r>
              <a:rPr sz="1200"/>
              <a:t>80%     0.370225</a:t>
            </a:r>
          </a:p>
          <a:p>
            <a:r>
              <a:rPr sz="1200"/>
              <a:t>85%     0.430354</a:t>
            </a:r>
          </a:p>
          <a:p>
            <a:r>
              <a:rPr sz="1200"/>
              <a:t>90%     0.551961</a:t>
            </a:r>
          </a:p>
          <a:p>
            <a:r>
              <a:rPr sz="1200"/>
              <a:t>95%     0.688815</a:t>
            </a:r>
          </a:p>
          <a:p>
            <a:r>
              <a:rPr sz="1200"/>
              <a:t>99%     0.861675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Linear Regression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0.040464</a:t>
            </a:r>
          </a:p>
          <a:p>
            <a:r>
              <a:rPr sz="1200"/>
              <a:t>std     0.038067</a:t>
            </a:r>
          </a:p>
          <a:p>
            <a:r>
              <a:rPr sz="1200"/>
              <a:t>min     0.000006</a:t>
            </a:r>
          </a:p>
          <a:p>
            <a:r>
              <a:rPr sz="1200"/>
              <a:t>25%     0.013782</a:t>
            </a:r>
          </a:p>
          <a:p>
            <a:r>
              <a:rPr sz="1200"/>
              <a:t>50%     0.030289</a:t>
            </a:r>
          </a:p>
          <a:p>
            <a:r>
              <a:rPr sz="1200"/>
              <a:t>75%     0.054533</a:t>
            </a:r>
          </a:p>
          <a:p>
            <a:r>
              <a:rPr sz="1200"/>
              <a:t>80%     0.062379</a:t>
            </a:r>
          </a:p>
          <a:p>
            <a:r>
              <a:rPr sz="1200"/>
              <a:t>85%     0.073422</a:t>
            </a:r>
          </a:p>
          <a:p>
            <a:r>
              <a:rPr sz="1200"/>
              <a:t>90%     0.087952</a:t>
            </a:r>
          </a:p>
          <a:p>
            <a:r>
              <a:rPr sz="1200"/>
              <a:t>95%     0.114012</a:t>
            </a:r>
          </a:p>
          <a:p>
            <a:r>
              <a:rPr sz="1200"/>
              <a:t>99%     0.181029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Linear Regression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0.139922</a:t>
            </a:r>
          </a:p>
          <a:p>
            <a:r>
              <a:rPr sz="1200"/>
              <a:t>std     0.096157</a:t>
            </a:r>
          </a:p>
          <a:p>
            <a:r>
              <a:rPr sz="1200"/>
              <a:t>min     0.000030</a:t>
            </a:r>
          </a:p>
          <a:p>
            <a:r>
              <a:rPr sz="1200"/>
              <a:t>25%     0.065773</a:t>
            </a:r>
          </a:p>
          <a:p>
            <a:r>
              <a:rPr sz="1200"/>
              <a:t>50%     0.124916</a:t>
            </a:r>
          </a:p>
          <a:p>
            <a:r>
              <a:rPr sz="1200"/>
              <a:t>75%     0.193286</a:t>
            </a:r>
          </a:p>
          <a:p>
            <a:r>
              <a:rPr sz="1200"/>
              <a:t>80%     0.213160</a:t>
            </a:r>
          </a:p>
          <a:p>
            <a:r>
              <a:rPr sz="1200"/>
              <a:t>85%     0.239692</a:t>
            </a:r>
          </a:p>
          <a:p>
            <a:r>
              <a:rPr sz="1200"/>
              <a:t>90%     0.280482</a:t>
            </a:r>
          </a:p>
          <a:p>
            <a:r>
              <a:rPr sz="1200"/>
              <a:t>95%     0.331527</a:t>
            </a:r>
          </a:p>
          <a:p>
            <a:r>
              <a:rPr sz="1200"/>
              <a:t>99%     0.412313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Linear Regression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8.853879e-02</a:t>
            </a:r>
          </a:p>
          <a:p>
            <a:r>
              <a:rPr sz="1200"/>
              <a:t>std     6.532913e-02</a:t>
            </a:r>
          </a:p>
          <a:p>
            <a:r>
              <a:rPr sz="1200"/>
              <a:t>min     6.913584e-07</a:t>
            </a:r>
          </a:p>
          <a:p>
            <a:r>
              <a:rPr sz="1200"/>
              <a:t>25%     3.522029e-02</a:t>
            </a:r>
          </a:p>
          <a:p>
            <a:r>
              <a:rPr sz="1200"/>
              <a:t>50%     7.562418e-02</a:t>
            </a:r>
          </a:p>
          <a:p>
            <a:r>
              <a:rPr sz="1200"/>
              <a:t>75%     1.309294e-01</a:t>
            </a:r>
          </a:p>
          <a:p>
            <a:r>
              <a:rPr sz="1200"/>
              <a:t>80%     1.448236e-01</a:t>
            </a:r>
          </a:p>
          <a:p>
            <a:r>
              <a:rPr sz="1200"/>
              <a:t>85%     1.611744e-01</a:t>
            </a:r>
          </a:p>
          <a:p>
            <a:r>
              <a:rPr sz="1200"/>
              <a:t>90%     1.825472e-01</a:t>
            </a:r>
          </a:p>
          <a:p>
            <a:r>
              <a:rPr sz="1200"/>
              <a:t>95%     2.157381e-01</a:t>
            </a:r>
          </a:p>
          <a:p>
            <a:r>
              <a:rPr sz="1200"/>
              <a:t>99%     2.622910e-01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Linear Regression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0.060585</a:t>
            </a:r>
          </a:p>
          <a:p>
            <a:r>
              <a:rPr sz="1200"/>
              <a:t>std     0.039636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0.027694</a:t>
            </a:r>
          </a:p>
          <a:p>
            <a:r>
              <a:rPr sz="1200"/>
              <a:t>50%     0.056942</a:t>
            </a:r>
          </a:p>
          <a:p>
            <a:r>
              <a:rPr sz="1200"/>
              <a:t>75%     0.087730</a:t>
            </a:r>
          </a:p>
          <a:p>
            <a:r>
              <a:rPr sz="1200"/>
              <a:t>80%     0.094191</a:t>
            </a:r>
          </a:p>
          <a:p>
            <a:r>
              <a:rPr sz="1200"/>
              <a:t>85%     0.102226</a:t>
            </a:r>
          </a:p>
          <a:p>
            <a:r>
              <a:rPr sz="1200"/>
              <a:t>90%     0.111606</a:t>
            </a:r>
          </a:p>
          <a:p>
            <a:r>
              <a:rPr sz="1200"/>
              <a:t>95%     0.127067</a:t>
            </a:r>
          </a:p>
          <a:p>
            <a:r>
              <a:rPr sz="1200"/>
              <a:t>99%     0.162359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Linear Regression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0.051156</a:t>
            </a:r>
          </a:p>
          <a:p>
            <a:r>
              <a:rPr sz="1200"/>
              <a:t>std     0.071903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0.008077</a:t>
            </a:r>
          </a:p>
          <a:p>
            <a:r>
              <a:rPr sz="1200"/>
              <a:t>50%     0.022907</a:t>
            </a:r>
          </a:p>
          <a:p>
            <a:r>
              <a:rPr sz="1200"/>
              <a:t>75%     0.062989</a:t>
            </a:r>
          </a:p>
          <a:p>
            <a:r>
              <a:rPr sz="1200"/>
              <a:t>80%     0.079462</a:t>
            </a:r>
          </a:p>
          <a:p>
            <a:r>
              <a:rPr sz="1200"/>
              <a:t>85%     0.101545</a:t>
            </a:r>
          </a:p>
          <a:p>
            <a:r>
              <a:rPr sz="1200"/>
              <a:t>90%     0.135056</a:t>
            </a:r>
          </a:p>
          <a:p>
            <a:r>
              <a:rPr sz="1200"/>
              <a:t>95%     0.202616</a:t>
            </a:r>
          </a:p>
          <a:p>
            <a:r>
              <a:rPr sz="1200"/>
              <a:t>99%     0.361640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Linear Regression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0.168822</a:t>
            </a:r>
          </a:p>
          <a:p>
            <a:r>
              <a:rPr sz="1200"/>
              <a:t>std     0.148047</a:t>
            </a:r>
          </a:p>
          <a:p>
            <a:r>
              <a:rPr sz="1200"/>
              <a:t>min     0.000042</a:t>
            </a:r>
          </a:p>
          <a:p>
            <a:r>
              <a:rPr sz="1200"/>
              <a:t>25%     0.069588</a:t>
            </a:r>
          </a:p>
          <a:p>
            <a:r>
              <a:rPr sz="1200"/>
              <a:t>50%     0.137640</a:t>
            </a:r>
          </a:p>
          <a:p>
            <a:r>
              <a:rPr sz="1200"/>
              <a:t>75%     0.203549</a:t>
            </a:r>
          </a:p>
          <a:p>
            <a:r>
              <a:rPr sz="1200"/>
              <a:t>80%     0.230803</a:t>
            </a:r>
          </a:p>
          <a:p>
            <a:r>
              <a:rPr sz="1200"/>
              <a:t>85%     0.279070</a:t>
            </a:r>
          </a:p>
          <a:p>
            <a:r>
              <a:rPr sz="1200"/>
              <a:t>90%     0.349128</a:t>
            </a:r>
          </a:p>
          <a:p>
            <a:r>
              <a:rPr sz="1200"/>
              <a:t>95%     0.492718</a:t>
            </a:r>
          </a:p>
          <a:p>
            <a:r>
              <a:rPr sz="1200"/>
              <a:t>99%     0.740579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Linear Regression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0.769857</a:t>
            </a:r>
          </a:p>
          <a:p>
            <a:r>
              <a:rPr sz="1200"/>
              <a:t>std     15.017385</a:t>
            </a:r>
          </a:p>
          <a:p>
            <a:r>
              <a:rPr sz="1200"/>
              <a:t>min      0.000035</a:t>
            </a:r>
          </a:p>
          <a:p>
            <a:r>
              <a:rPr sz="1200"/>
              <a:t>25%      0.116494</a:t>
            </a:r>
          </a:p>
          <a:p>
            <a:r>
              <a:rPr sz="1200"/>
              <a:t>50%      0.233540</a:t>
            </a:r>
          </a:p>
          <a:p>
            <a:r>
              <a:rPr sz="1200"/>
              <a:t>75%      0.412437</a:t>
            </a:r>
          </a:p>
          <a:p>
            <a:r>
              <a:rPr sz="1200"/>
              <a:t>80%      0.473601</a:t>
            </a:r>
          </a:p>
          <a:p>
            <a:r>
              <a:rPr sz="1200"/>
              <a:t>85%      0.561851</a:t>
            </a:r>
          </a:p>
          <a:p>
            <a:r>
              <a:rPr sz="1200"/>
              <a:t>90%      0.712542</a:t>
            </a:r>
          </a:p>
          <a:p>
            <a:r>
              <a:rPr sz="1200"/>
              <a:t>95%      1.173032</a:t>
            </a:r>
          </a:p>
          <a:p>
            <a:r>
              <a:rPr sz="1200"/>
              <a:t>99%      4.701470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Linear Regression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1.200596e-02</a:t>
            </a:r>
          </a:p>
          <a:p>
            <a:r>
              <a:rPr sz="1200"/>
              <a:t>std     1.106018e-02</a:t>
            </a:r>
          </a:p>
          <a:p>
            <a:r>
              <a:rPr sz="1200"/>
              <a:t>min     4.504595e-07</a:t>
            </a:r>
          </a:p>
          <a:p>
            <a:r>
              <a:rPr sz="1200"/>
              <a:t>25%     3.977822e-03</a:t>
            </a:r>
          </a:p>
          <a:p>
            <a:r>
              <a:rPr sz="1200"/>
              <a:t>50%     9.819275e-03</a:t>
            </a:r>
          </a:p>
          <a:p>
            <a:r>
              <a:rPr sz="1200"/>
              <a:t>75%     1.708780e-02</a:t>
            </a:r>
          </a:p>
          <a:p>
            <a:r>
              <a:rPr sz="1200"/>
              <a:t>80%     1.905912e-02</a:t>
            </a:r>
          </a:p>
          <a:p>
            <a:r>
              <a:rPr sz="1200"/>
              <a:t>85%     2.140851e-02</a:t>
            </a:r>
          </a:p>
          <a:p>
            <a:r>
              <a:rPr sz="1200"/>
              <a:t>90%     2.487779e-02</a:t>
            </a:r>
          </a:p>
          <a:p>
            <a:r>
              <a:rPr sz="1200"/>
              <a:t>95%     3.031270e-02</a:t>
            </a:r>
          </a:p>
          <a:p>
            <a:r>
              <a:rPr sz="1200"/>
              <a:t>99%     4.794881e-02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Linear Regression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0.050299</a:t>
            </a:r>
          </a:p>
          <a:p>
            <a:r>
              <a:rPr sz="1200"/>
              <a:t>std     0.057928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0.020960</a:t>
            </a:r>
          </a:p>
          <a:p>
            <a:r>
              <a:rPr sz="1200"/>
              <a:t>50%     0.042924</a:t>
            </a:r>
          </a:p>
          <a:p>
            <a:r>
              <a:rPr sz="1200"/>
              <a:t>75%     0.069755</a:t>
            </a:r>
          </a:p>
          <a:p>
            <a:r>
              <a:rPr sz="1200"/>
              <a:t>80%     0.076411</a:t>
            </a:r>
          </a:p>
          <a:p>
            <a:r>
              <a:rPr sz="1200"/>
              <a:t>85%     0.083375</a:t>
            </a:r>
          </a:p>
          <a:p>
            <a:r>
              <a:rPr sz="1200"/>
              <a:t>90%     0.090897</a:t>
            </a:r>
          </a:p>
          <a:p>
            <a:r>
              <a:rPr sz="1200"/>
              <a:t>95%     0.108082</a:t>
            </a:r>
          </a:p>
          <a:p>
            <a:r>
              <a:rPr sz="1200"/>
              <a:t>99%     0.185160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Linear Regression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10.680600</a:t>
            </a:r>
          </a:p>
          <a:p>
            <a:r>
              <a:rPr sz="1200"/>
              <a:t>std     433.888989</a:t>
            </a:r>
          </a:p>
          <a:p>
            <a:r>
              <a:rPr sz="1200"/>
              <a:t>min       0.000775</a:t>
            </a:r>
          </a:p>
          <a:p>
            <a:r>
              <a:rPr sz="1200"/>
              <a:t>25%       0.307296</a:t>
            </a:r>
          </a:p>
          <a:p>
            <a:r>
              <a:rPr sz="1200"/>
              <a:t>50%       0.582891</a:t>
            </a:r>
          </a:p>
          <a:p>
            <a:r>
              <a:rPr sz="1200"/>
              <a:t>75%       1.572229</a:t>
            </a:r>
          </a:p>
          <a:p>
            <a:r>
              <a:rPr sz="1200"/>
              <a:t>80%       2.468933</a:t>
            </a:r>
          </a:p>
          <a:p>
            <a:r>
              <a:rPr sz="1200"/>
              <a:t>85%       4.444109</a:t>
            </a:r>
          </a:p>
          <a:p>
            <a:r>
              <a:rPr sz="1200"/>
              <a:t>90%       7.732155</a:t>
            </a:r>
          </a:p>
          <a:p>
            <a:r>
              <a:rPr sz="1200"/>
              <a:t>95%      15.394302</a:t>
            </a:r>
          </a:p>
          <a:p>
            <a:r>
              <a:rPr sz="1200"/>
              <a:t>99%      74.752201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Linear Regression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0.189877</a:t>
            </a:r>
          </a:p>
          <a:p>
            <a:r>
              <a:rPr sz="1200"/>
              <a:t>std     0.171620</a:t>
            </a:r>
          </a:p>
          <a:p>
            <a:r>
              <a:rPr sz="1200"/>
              <a:t>min     0.000007</a:t>
            </a:r>
          </a:p>
          <a:p>
            <a:r>
              <a:rPr sz="1200"/>
              <a:t>25%     0.075654</a:t>
            </a:r>
          </a:p>
          <a:p>
            <a:r>
              <a:rPr sz="1200"/>
              <a:t>50%     0.151242</a:t>
            </a:r>
          </a:p>
          <a:p>
            <a:r>
              <a:rPr sz="1200"/>
              <a:t>75%     0.232839</a:t>
            </a:r>
          </a:p>
          <a:p>
            <a:r>
              <a:rPr sz="1200"/>
              <a:t>80%     0.273441</a:t>
            </a:r>
          </a:p>
          <a:p>
            <a:r>
              <a:rPr sz="1200"/>
              <a:t>85%     0.341040</a:t>
            </a:r>
          </a:p>
          <a:p>
            <a:r>
              <a:rPr sz="1200"/>
              <a:t>90%     0.424771</a:t>
            </a:r>
          </a:p>
          <a:p>
            <a:r>
              <a:rPr sz="1200"/>
              <a:t>95%     0.528417</a:t>
            </a:r>
          </a:p>
          <a:p>
            <a:r>
              <a:rPr sz="1200"/>
              <a:t>99%     0.787283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Linear Regression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0.410899</a:t>
            </a:r>
          </a:p>
          <a:p>
            <a:r>
              <a:rPr sz="1200"/>
              <a:t>std     3.539845</a:t>
            </a:r>
          </a:p>
          <a:p>
            <a:r>
              <a:rPr sz="1200"/>
              <a:t>min     0.000008</a:t>
            </a:r>
          </a:p>
          <a:p>
            <a:r>
              <a:rPr sz="1200"/>
              <a:t>25%     0.093718</a:t>
            </a:r>
          </a:p>
          <a:p>
            <a:r>
              <a:rPr sz="1200"/>
              <a:t>50%     0.173938</a:t>
            </a:r>
          </a:p>
          <a:p>
            <a:r>
              <a:rPr sz="1200"/>
              <a:t>75%     0.324979</a:t>
            </a:r>
          </a:p>
          <a:p>
            <a:r>
              <a:rPr sz="1200"/>
              <a:t>80%     0.388038</a:t>
            </a:r>
          </a:p>
          <a:p>
            <a:r>
              <a:rPr sz="1200"/>
              <a:t>85%     0.477357</a:t>
            </a:r>
          </a:p>
          <a:p>
            <a:r>
              <a:rPr sz="1200"/>
              <a:t>90%     0.631470</a:t>
            </a:r>
          </a:p>
          <a:p>
            <a:r>
              <a:rPr sz="1200"/>
              <a:t>95%     0.984655</a:t>
            </a:r>
          </a:p>
          <a:p>
            <a:r>
              <a:rPr sz="1200"/>
              <a:t>99%     3.089807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Linear Regression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0.098865</a:t>
            </a:r>
          </a:p>
          <a:p>
            <a:r>
              <a:rPr sz="1200"/>
              <a:t>std     0.792657</a:t>
            </a:r>
          </a:p>
          <a:p>
            <a:r>
              <a:rPr sz="1200"/>
              <a:t>min     0.000010</a:t>
            </a:r>
          </a:p>
          <a:p>
            <a:r>
              <a:rPr sz="1200"/>
              <a:t>25%     0.028238</a:t>
            </a:r>
          </a:p>
          <a:p>
            <a:r>
              <a:rPr sz="1200"/>
              <a:t>50%     0.063847</a:t>
            </a:r>
          </a:p>
          <a:p>
            <a:r>
              <a:rPr sz="1200"/>
              <a:t>75%     0.106160</a:t>
            </a:r>
          </a:p>
          <a:p>
            <a:r>
              <a:rPr sz="1200"/>
              <a:t>80%     0.119942</a:t>
            </a:r>
          </a:p>
          <a:p>
            <a:r>
              <a:rPr sz="1200"/>
              <a:t>85%     0.157039</a:t>
            </a:r>
          </a:p>
          <a:p>
            <a:r>
              <a:rPr sz="1200"/>
              <a:t>90%     0.207147</a:t>
            </a:r>
          </a:p>
          <a:p>
            <a:r>
              <a:rPr sz="1200"/>
              <a:t>95%     0.287147</a:t>
            </a:r>
          </a:p>
          <a:p>
            <a:r>
              <a:rPr sz="1200"/>
              <a:t>99%     0.458229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Linear Regression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1.414716e-01</a:t>
            </a:r>
          </a:p>
          <a:p>
            <a:r>
              <a:rPr sz="1200"/>
              <a:t>std     2.181330e-01</a:t>
            </a:r>
          </a:p>
          <a:p>
            <a:r>
              <a:rPr sz="1200"/>
              <a:t>min     2.236255e-07</a:t>
            </a:r>
          </a:p>
          <a:p>
            <a:r>
              <a:rPr sz="1200"/>
              <a:t>25%     4.905033e-02</a:t>
            </a:r>
          </a:p>
          <a:p>
            <a:r>
              <a:rPr sz="1200"/>
              <a:t>50%     9.271413e-02</a:t>
            </a:r>
          </a:p>
          <a:p>
            <a:r>
              <a:rPr sz="1200"/>
              <a:t>75%     1.602299e-01</a:t>
            </a:r>
          </a:p>
          <a:p>
            <a:r>
              <a:rPr sz="1200"/>
              <a:t>80%     1.860685e-01</a:t>
            </a:r>
          </a:p>
          <a:p>
            <a:r>
              <a:rPr sz="1200"/>
              <a:t>85%     2.212659e-01</a:t>
            </a:r>
          </a:p>
          <a:p>
            <a:r>
              <a:rPr sz="1200"/>
              <a:t>90%     2.823584e-01</a:t>
            </a:r>
          </a:p>
          <a:p>
            <a:r>
              <a:rPr sz="1200"/>
              <a:t>95%     4.148703e-01</a:t>
            </a:r>
          </a:p>
          <a:p>
            <a:r>
              <a:rPr sz="1200"/>
              <a:t>99%     9.266935e-01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Linear Regression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0.172553</a:t>
            </a:r>
          </a:p>
          <a:p>
            <a:r>
              <a:rPr sz="1200"/>
              <a:t>std     0.296124</a:t>
            </a:r>
          </a:p>
          <a:p>
            <a:r>
              <a:rPr sz="1200"/>
              <a:t>min     0.000078</a:t>
            </a:r>
          </a:p>
          <a:p>
            <a:r>
              <a:rPr sz="1200"/>
              <a:t>25%     0.052470</a:t>
            </a:r>
          </a:p>
          <a:p>
            <a:r>
              <a:rPr sz="1200"/>
              <a:t>50%     0.112037</a:t>
            </a:r>
          </a:p>
          <a:p>
            <a:r>
              <a:rPr sz="1200"/>
              <a:t>75%     0.169826</a:t>
            </a:r>
          </a:p>
          <a:p>
            <a:r>
              <a:rPr sz="1200"/>
              <a:t>80%     0.182660</a:t>
            </a:r>
          </a:p>
          <a:p>
            <a:r>
              <a:rPr sz="1200"/>
              <a:t>85%     0.202887</a:t>
            </a:r>
          </a:p>
          <a:p>
            <a:r>
              <a:rPr sz="1200"/>
              <a:t>90%     0.252083</a:t>
            </a:r>
          </a:p>
          <a:p>
            <a:r>
              <a:rPr sz="1200"/>
              <a:t>95%     0.555408</a:t>
            </a:r>
          </a:p>
          <a:p>
            <a:r>
              <a:rPr sz="1200"/>
              <a:t>99%     1.695675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Linear Regression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0.306833</a:t>
            </a:r>
          </a:p>
          <a:p>
            <a:r>
              <a:rPr sz="1200"/>
              <a:t>std     1.405918</a:t>
            </a:r>
          </a:p>
          <a:p>
            <a:r>
              <a:rPr sz="1200"/>
              <a:t>min     0.000063</a:t>
            </a:r>
          </a:p>
          <a:p>
            <a:r>
              <a:rPr sz="1200"/>
              <a:t>25%     0.059556</a:t>
            </a:r>
          </a:p>
          <a:p>
            <a:r>
              <a:rPr sz="1200"/>
              <a:t>50%     0.131881</a:t>
            </a:r>
          </a:p>
          <a:p>
            <a:r>
              <a:rPr sz="1200"/>
              <a:t>75%     0.210520</a:t>
            </a:r>
          </a:p>
          <a:p>
            <a:r>
              <a:rPr sz="1200"/>
              <a:t>80%     0.251489</a:t>
            </a:r>
          </a:p>
          <a:p>
            <a:r>
              <a:rPr sz="1200"/>
              <a:t>85%     0.377708</a:t>
            </a:r>
          </a:p>
          <a:p>
            <a:r>
              <a:rPr sz="1200"/>
              <a:t>90%     0.589413</a:t>
            </a:r>
          </a:p>
          <a:p>
            <a:r>
              <a:rPr sz="1200"/>
              <a:t>95%     0.977985</a:t>
            </a:r>
          </a:p>
          <a:p>
            <a:r>
              <a:rPr sz="1200"/>
              <a:t>99%     3.599651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Linear Regression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1.651907e-03</a:t>
            </a:r>
          </a:p>
          <a:p>
            <a:r>
              <a:rPr sz="1200"/>
              <a:t>std     6.296815e-02</a:t>
            </a:r>
          </a:p>
          <a:p>
            <a:r>
              <a:rPr sz="1200"/>
              <a:t>min     8.127317e-08</a:t>
            </a:r>
          </a:p>
          <a:p>
            <a:r>
              <a:rPr sz="1200"/>
              <a:t>25%     1.132055e-04</a:t>
            </a:r>
          </a:p>
          <a:p>
            <a:r>
              <a:rPr sz="1200"/>
              <a:t>50%     2.389571e-04</a:t>
            </a:r>
          </a:p>
          <a:p>
            <a:r>
              <a:rPr sz="1200"/>
              <a:t>75%     4.279274e-04</a:t>
            </a:r>
          </a:p>
          <a:p>
            <a:r>
              <a:rPr sz="1200"/>
              <a:t>80%     4.964535e-04</a:t>
            </a:r>
          </a:p>
          <a:p>
            <a:r>
              <a:rPr sz="1200"/>
              <a:t>85%     5.800159e-04</a:t>
            </a:r>
          </a:p>
          <a:p>
            <a:r>
              <a:rPr sz="1200"/>
              <a:t>90%     7.136495e-04</a:t>
            </a:r>
          </a:p>
          <a:p>
            <a:r>
              <a:rPr sz="1200"/>
              <a:t>95%     1.051997e-03</a:t>
            </a:r>
          </a:p>
          <a:p>
            <a:r>
              <a:rPr sz="1200"/>
              <a:t>99%     4.666170e-03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Linear Regression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1.355567</a:t>
            </a:r>
          </a:p>
          <a:p>
            <a:r>
              <a:rPr sz="1200"/>
              <a:t>std     14.536206</a:t>
            </a:r>
          </a:p>
          <a:p>
            <a:r>
              <a:rPr sz="1200"/>
              <a:t>min      0.000004</a:t>
            </a:r>
          </a:p>
          <a:p>
            <a:r>
              <a:rPr sz="1200"/>
              <a:t>25%      0.166884</a:t>
            </a:r>
          </a:p>
          <a:p>
            <a:r>
              <a:rPr sz="1200"/>
              <a:t>50%      0.310521</a:t>
            </a:r>
          </a:p>
          <a:p>
            <a:r>
              <a:rPr sz="1200"/>
              <a:t>75%      0.457073</a:t>
            </a:r>
          </a:p>
          <a:p>
            <a:r>
              <a:rPr sz="1200"/>
              <a:t>80%      0.527898</a:t>
            </a:r>
          </a:p>
          <a:p>
            <a:r>
              <a:rPr sz="1200"/>
              <a:t>85%      0.808429</a:t>
            </a:r>
          </a:p>
          <a:p>
            <a:r>
              <a:rPr sz="1200"/>
              <a:t>90%      1.416046</a:t>
            </a:r>
          </a:p>
          <a:p>
            <a:r>
              <a:rPr sz="1200"/>
              <a:t>95%      2.835429</a:t>
            </a:r>
          </a:p>
          <a:p>
            <a:r>
              <a:rPr sz="1200"/>
              <a:t>99%     16.596362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Linear Regression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0.041733</a:t>
            </a:r>
          </a:p>
          <a:p>
            <a:r>
              <a:rPr sz="1200"/>
              <a:t>std     0.042029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0.012265</a:t>
            </a:r>
          </a:p>
          <a:p>
            <a:r>
              <a:rPr sz="1200"/>
              <a:t>50%     0.029197</a:t>
            </a:r>
          </a:p>
          <a:p>
            <a:r>
              <a:rPr sz="1200"/>
              <a:t>75%     0.058820</a:t>
            </a:r>
          </a:p>
          <a:p>
            <a:r>
              <a:rPr sz="1200"/>
              <a:t>80%     0.067752</a:t>
            </a:r>
          </a:p>
          <a:p>
            <a:r>
              <a:rPr sz="1200"/>
              <a:t>85%     0.077863</a:t>
            </a:r>
          </a:p>
          <a:p>
            <a:r>
              <a:rPr sz="1200"/>
              <a:t>90%     0.090423</a:t>
            </a:r>
          </a:p>
          <a:p>
            <a:r>
              <a:rPr sz="1200"/>
              <a:t>95%     0.115010</a:t>
            </a:r>
          </a:p>
          <a:p>
            <a:r>
              <a:rPr sz="1200"/>
              <a:t>99%     0.217505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Linear Regression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1.157006e-02</a:t>
            </a:r>
          </a:p>
          <a:p>
            <a:r>
              <a:rPr sz="1200"/>
              <a:t>std     3.055562e-01</a:t>
            </a:r>
          </a:p>
          <a:p>
            <a:r>
              <a:rPr sz="1200"/>
              <a:t>min     6.048765e-07</a:t>
            </a:r>
          </a:p>
          <a:p>
            <a:r>
              <a:rPr sz="1200"/>
              <a:t>25%     4.965165e-04</a:t>
            </a:r>
          </a:p>
          <a:p>
            <a:r>
              <a:rPr sz="1200"/>
              <a:t>50%     1.028905e-03</a:t>
            </a:r>
          </a:p>
          <a:p>
            <a:r>
              <a:rPr sz="1200"/>
              <a:t>75%     1.888430e-03</a:t>
            </a:r>
          </a:p>
          <a:p>
            <a:r>
              <a:rPr sz="1200"/>
              <a:t>80%     2.187101e-03</a:t>
            </a:r>
          </a:p>
          <a:p>
            <a:r>
              <a:rPr sz="1200"/>
              <a:t>85%     2.592611e-03</a:t>
            </a:r>
          </a:p>
          <a:p>
            <a:r>
              <a:rPr sz="1200"/>
              <a:t>90%     3.220018e-03</a:t>
            </a:r>
          </a:p>
          <a:p>
            <a:r>
              <a:rPr sz="1200"/>
              <a:t>95%     5.264440e-03</a:t>
            </a:r>
          </a:p>
          <a:p>
            <a:r>
              <a:rPr sz="1200"/>
              <a:t>99%     9.435608e-02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Linear Regression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0.063642</a:t>
            </a:r>
          </a:p>
          <a:p>
            <a:r>
              <a:rPr sz="1200"/>
              <a:t>std     0.144166</a:t>
            </a:r>
          </a:p>
          <a:p>
            <a:r>
              <a:rPr sz="1200"/>
              <a:t>min     0.000033</a:t>
            </a:r>
          </a:p>
          <a:p>
            <a:r>
              <a:rPr sz="1200"/>
              <a:t>25%     0.022444</a:t>
            </a:r>
          </a:p>
          <a:p>
            <a:r>
              <a:rPr sz="1200"/>
              <a:t>50%     0.038469</a:t>
            </a:r>
          </a:p>
          <a:p>
            <a:r>
              <a:rPr sz="1200"/>
              <a:t>75%     0.066103</a:t>
            </a:r>
          </a:p>
          <a:p>
            <a:r>
              <a:rPr sz="1200"/>
              <a:t>80%     0.075932</a:t>
            </a:r>
          </a:p>
          <a:p>
            <a:r>
              <a:rPr sz="1200"/>
              <a:t>85%     0.089416</a:t>
            </a:r>
          </a:p>
          <a:p>
            <a:r>
              <a:rPr sz="1200"/>
              <a:t>90%     0.112176</a:t>
            </a:r>
          </a:p>
          <a:p>
            <a:r>
              <a:rPr sz="1200"/>
              <a:t>95%     0.159550</a:t>
            </a:r>
          </a:p>
          <a:p>
            <a:r>
              <a:rPr sz="1200"/>
              <a:t>99%     0.488114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Linear Regression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1.738905e-04</a:t>
            </a:r>
          </a:p>
          <a:p>
            <a:r>
              <a:rPr sz="1200"/>
              <a:t>std     1.631417e-03</a:t>
            </a:r>
          </a:p>
          <a:p>
            <a:r>
              <a:rPr sz="1200"/>
              <a:t>min     2.525842e-09</a:t>
            </a:r>
          </a:p>
          <a:p>
            <a:r>
              <a:rPr sz="1200"/>
              <a:t>25%     2.317127e-05</a:t>
            </a:r>
          </a:p>
          <a:p>
            <a:r>
              <a:rPr sz="1200"/>
              <a:t>50%     4.984345e-05</a:t>
            </a:r>
          </a:p>
          <a:p>
            <a:r>
              <a:rPr sz="1200"/>
              <a:t>75%     8.892514e-05</a:t>
            </a:r>
          </a:p>
          <a:p>
            <a:r>
              <a:rPr sz="1200"/>
              <a:t>80%     1.010031e-04</a:t>
            </a:r>
          </a:p>
          <a:p>
            <a:r>
              <a:rPr sz="1200"/>
              <a:t>85%     1.176117e-04</a:t>
            </a:r>
          </a:p>
          <a:p>
            <a:r>
              <a:rPr sz="1200"/>
              <a:t>90%     1.458510e-04</a:t>
            </a:r>
          </a:p>
          <a:p>
            <a:r>
              <a:rPr sz="1200"/>
              <a:t>95%     2.152669e-04</a:t>
            </a:r>
          </a:p>
          <a:p>
            <a:r>
              <a:rPr sz="1200"/>
              <a:t>99%     1.519512e-03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Linear Regression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0.014346</a:t>
            </a:r>
          </a:p>
          <a:p>
            <a:r>
              <a:rPr sz="1200"/>
              <a:t>std     0.010490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0.006565</a:t>
            </a:r>
          </a:p>
          <a:p>
            <a:r>
              <a:rPr sz="1200"/>
              <a:t>50%     0.012845</a:t>
            </a:r>
          </a:p>
          <a:p>
            <a:r>
              <a:rPr sz="1200"/>
              <a:t>75%     0.019370</a:t>
            </a:r>
          </a:p>
          <a:p>
            <a:r>
              <a:rPr sz="1200"/>
              <a:t>80%     0.021129</a:t>
            </a:r>
          </a:p>
          <a:p>
            <a:r>
              <a:rPr sz="1200"/>
              <a:t>85%     0.023586</a:t>
            </a:r>
          </a:p>
          <a:p>
            <a:r>
              <a:rPr sz="1200"/>
              <a:t>90%     0.027095</a:t>
            </a:r>
          </a:p>
          <a:p>
            <a:r>
              <a:rPr sz="1200"/>
              <a:t>95%     0.034203</a:t>
            </a:r>
          </a:p>
          <a:p>
            <a:r>
              <a:rPr sz="1200"/>
              <a:t>99%     0.050367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Linear Regression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1.022024e-02</a:t>
            </a:r>
          </a:p>
          <a:p>
            <a:r>
              <a:rPr sz="1200"/>
              <a:t>std     8.928057e-03</a:t>
            </a:r>
          </a:p>
          <a:p>
            <a:r>
              <a:rPr sz="1200"/>
              <a:t>min     4.821832e-07</a:t>
            </a:r>
          </a:p>
          <a:p>
            <a:r>
              <a:rPr sz="1200"/>
              <a:t>25%     3.691744e-03</a:t>
            </a:r>
          </a:p>
          <a:p>
            <a:r>
              <a:rPr sz="1200"/>
              <a:t>50%     8.296923e-03</a:t>
            </a:r>
          </a:p>
          <a:p>
            <a:r>
              <a:rPr sz="1200"/>
              <a:t>75%     1.429282e-02</a:t>
            </a:r>
          </a:p>
          <a:p>
            <a:r>
              <a:rPr sz="1200"/>
              <a:t>80%     1.614936e-02</a:t>
            </a:r>
          </a:p>
          <a:p>
            <a:r>
              <a:rPr sz="1200"/>
              <a:t>85%     1.808422e-02</a:t>
            </a:r>
          </a:p>
          <a:p>
            <a:r>
              <a:rPr sz="1200"/>
              <a:t>90%     2.058608e-02</a:t>
            </a:r>
          </a:p>
          <a:p>
            <a:r>
              <a:rPr sz="1200"/>
              <a:t>95%     2.481733e-02</a:t>
            </a:r>
          </a:p>
          <a:p>
            <a:r>
              <a:rPr sz="1200"/>
              <a:t>99%     4.298229e-02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Linear Regression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0.041179</a:t>
            </a:r>
          </a:p>
          <a:p>
            <a:r>
              <a:rPr sz="1200"/>
              <a:t>std     0.029309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0.017761</a:t>
            </a:r>
          </a:p>
          <a:p>
            <a:r>
              <a:rPr sz="1200"/>
              <a:t>50%     0.037223</a:t>
            </a:r>
          </a:p>
          <a:p>
            <a:r>
              <a:rPr sz="1200"/>
              <a:t>75%     0.057531</a:t>
            </a:r>
          </a:p>
          <a:p>
            <a:r>
              <a:rPr sz="1200"/>
              <a:t>80%     0.063526</a:t>
            </a:r>
          </a:p>
          <a:p>
            <a:r>
              <a:rPr sz="1200"/>
              <a:t>85%     0.072119</a:t>
            </a:r>
          </a:p>
          <a:p>
            <a:r>
              <a:rPr sz="1200"/>
              <a:t>90%     0.083624</a:t>
            </a:r>
          </a:p>
          <a:p>
            <a:r>
              <a:rPr sz="1200"/>
              <a:t>95%     0.098738</a:t>
            </a:r>
          </a:p>
          <a:p>
            <a:r>
              <a:rPr sz="1200"/>
              <a:t>99%     0.126976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Linear Regression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1.827570e-02</a:t>
            </a:r>
          </a:p>
          <a:p>
            <a:r>
              <a:rPr sz="1200"/>
              <a:t>std     1.522817e-02</a:t>
            </a:r>
          </a:p>
          <a:p>
            <a:r>
              <a:rPr sz="1200"/>
              <a:t>min     1.333581e-07</a:t>
            </a:r>
          </a:p>
          <a:p>
            <a:r>
              <a:rPr sz="1200"/>
              <a:t>25%     7.366896e-03</a:t>
            </a:r>
          </a:p>
          <a:p>
            <a:r>
              <a:rPr sz="1200"/>
              <a:t>50%     1.537802e-02</a:t>
            </a:r>
          </a:p>
          <a:p>
            <a:r>
              <a:rPr sz="1200"/>
              <a:t>75%     2.568985e-02</a:t>
            </a:r>
          </a:p>
          <a:p>
            <a:r>
              <a:rPr sz="1200"/>
              <a:t>80%     2.885512e-02</a:t>
            </a:r>
          </a:p>
          <a:p>
            <a:r>
              <a:rPr sz="1200"/>
              <a:t>85%     3.250890e-02</a:t>
            </a:r>
          </a:p>
          <a:p>
            <a:r>
              <a:rPr sz="1200"/>
              <a:t>90%     3.673764e-02</a:t>
            </a:r>
          </a:p>
          <a:p>
            <a:r>
              <a:rPr sz="1200"/>
              <a:t>95%     4.195121e-02</a:t>
            </a:r>
          </a:p>
          <a:p>
            <a:r>
              <a:rPr sz="1200"/>
              <a:t>99%     6.338632e-02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Linear Regression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5.905217e-03</a:t>
            </a:r>
          </a:p>
          <a:p>
            <a:r>
              <a:rPr sz="1200"/>
              <a:t>std     2.770905e-02</a:t>
            </a:r>
          </a:p>
          <a:p>
            <a:r>
              <a:rPr sz="1200"/>
              <a:t>min     4.260066e-08</a:t>
            </a:r>
          </a:p>
          <a:p>
            <a:r>
              <a:rPr sz="1200"/>
              <a:t>25%     4.387457e-04</a:t>
            </a:r>
          </a:p>
          <a:p>
            <a:r>
              <a:rPr sz="1200"/>
              <a:t>50%     1.026087e-03</a:t>
            </a:r>
          </a:p>
          <a:p>
            <a:r>
              <a:rPr sz="1200"/>
              <a:t>75%     1.705264e-03</a:t>
            </a:r>
          </a:p>
          <a:p>
            <a:r>
              <a:rPr sz="1200"/>
              <a:t>80%     1.913906e-03</a:t>
            </a:r>
          </a:p>
          <a:p>
            <a:r>
              <a:rPr sz="1200"/>
              <a:t>85%     2.347032e-03</a:t>
            </a:r>
          </a:p>
          <a:p>
            <a:r>
              <a:rPr sz="1200"/>
              <a:t>90%     3.767019e-03</a:t>
            </a:r>
          </a:p>
          <a:p>
            <a:r>
              <a:rPr sz="1200"/>
              <a:t>95%     1.817595e-02</a:t>
            </a:r>
          </a:p>
          <a:p>
            <a:r>
              <a:rPr sz="1200"/>
              <a:t>99%     1.413608e-01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